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56"/>
  </p:normalViewPr>
  <p:slideViewPr>
    <p:cSldViewPr snapToGrid="0" snapToObjects="1">
      <p:cViewPr varScale="1">
        <p:scale>
          <a:sx n="66" d="100"/>
          <a:sy n="66" d="100"/>
        </p:scale>
        <p:origin x="2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tr-TR" smtClean="0"/>
              <a:t>Ana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Açıklama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çıklama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Resmi yer tutucuya sürükleyin veya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Ana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tr-TR" smtClean="0"/>
              <a:t>Ana metin stillerini düzenlemek için tıklayın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660B08EA-AA19-4F4F-BD3E-89F65DBE7611}" type="datetimeFigureOut">
              <a:rPr lang="tr-TR" smtClean="0"/>
              <a:t>19.12.2017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BDFF18B-EDCF-EC44-BD97-D247267B5848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 smtClean="0"/>
              <a:t>QuANTUM</a:t>
            </a:r>
            <a:r>
              <a:rPr lang="tr-TR" dirty="0" smtClean="0"/>
              <a:t> CHESS</a:t>
            </a:r>
            <a:endParaRPr lang="tr-TR" dirty="0"/>
          </a:p>
        </p:txBody>
      </p:sp>
      <p:sp>
        <p:nvSpPr>
          <p:cNvPr id="3" name="Alt Konu Başlığı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 smtClean="0"/>
              <a:t>Group</a:t>
            </a:r>
            <a:r>
              <a:rPr lang="tr-TR" dirty="0" smtClean="0"/>
              <a:t> 2-A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08667" cy="430935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7" y="350196"/>
            <a:ext cx="5043283" cy="395915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78" y="709150"/>
            <a:ext cx="5390643" cy="42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71793" y="2360579"/>
            <a:ext cx="10131425" cy="1456267"/>
          </a:xfrm>
        </p:spPr>
        <p:txBody>
          <a:bodyPr/>
          <a:lstStyle/>
          <a:p>
            <a:r>
              <a:rPr lang="en-CA" dirty="0" smtClean="0"/>
              <a:t>Entrance </a:t>
            </a:r>
            <a:endParaRPr lang="en-CA" dirty="0"/>
          </a:p>
        </p:txBody>
      </p:sp>
      <p:pic>
        <p:nvPicPr>
          <p:cNvPr id="4" name="intro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7856" y="0"/>
            <a:ext cx="779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433471"/>
            <a:ext cx="9720072" cy="1499616"/>
          </a:xfrm>
        </p:spPr>
        <p:txBody>
          <a:bodyPr/>
          <a:lstStyle/>
          <a:p>
            <a:r>
              <a:rPr lang="tr-TR" smtClean="0"/>
              <a:t>SUPERPOSITION</a:t>
            </a:r>
            <a:endParaRPr lang="tr-TR"/>
          </a:p>
        </p:txBody>
      </p:sp>
      <p:pic>
        <p:nvPicPr>
          <p:cNvPr id="4" name="superp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4562" y="0"/>
            <a:ext cx="8707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uperp2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9325" y="0"/>
            <a:ext cx="870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73933" y="2277829"/>
            <a:ext cx="9720072" cy="1499616"/>
          </a:xfrm>
        </p:spPr>
        <p:txBody>
          <a:bodyPr/>
          <a:lstStyle/>
          <a:p>
            <a:r>
              <a:rPr lang="tr-TR" dirty="0" smtClean="0"/>
              <a:t>ENTANGLEMENT</a:t>
            </a:r>
            <a:endParaRPr lang="tr-TR" dirty="0"/>
          </a:p>
        </p:txBody>
      </p:sp>
      <p:pic>
        <p:nvPicPr>
          <p:cNvPr id="4" name="entangl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9882" y="0"/>
            <a:ext cx="876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10119" y="2122186"/>
            <a:ext cx="9720072" cy="1499616"/>
          </a:xfrm>
        </p:spPr>
        <p:txBody>
          <a:bodyPr/>
          <a:lstStyle/>
          <a:p>
            <a:r>
              <a:rPr lang="tr-TR" smtClean="0"/>
              <a:t>TUNNELING</a:t>
            </a:r>
            <a:endParaRPr lang="tr-TR"/>
          </a:p>
        </p:txBody>
      </p:sp>
      <p:pic>
        <p:nvPicPr>
          <p:cNvPr id="5" name="tunnel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3925" y="0"/>
            <a:ext cx="8728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2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29574" y="2277828"/>
            <a:ext cx="9720072" cy="1499616"/>
          </a:xfrm>
        </p:spPr>
        <p:txBody>
          <a:bodyPr/>
          <a:lstStyle/>
          <a:p>
            <a:r>
              <a:rPr lang="tr-TR" smtClean="0"/>
              <a:t>SWAP</a:t>
            </a:r>
            <a:endParaRPr lang="tr-TR"/>
          </a:p>
        </p:txBody>
      </p:sp>
      <p:pic>
        <p:nvPicPr>
          <p:cNvPr id="4" name="swap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9325" y="0"/>
            <a:ext cx="870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1753" y="2394561"/>
            <a:ext cx="9720072" cy="1499616"/>
          </a:xfrm>
        </p:spPr>
        <p:txBody>
          <a:bodyPr/>
          <a:lstStyle/>
          <a:p>
            <a:r>
              <a:rPr lang="tr-TR" dirty="0" smtClean="0"/>
              <a:t>SURRENDER</a:t>
            </a:r>
            <a:endParaRPr lang="tr-TR" dirty="0"/>
          </a:p>
        </p:txBody>
      </p:sp>
      <p:pic>
        <p:nvPicPr>
          <p:cNvPr id="4" name="surrender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3925" y="0"/>
            <a:ext cx="8728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ntegral">
  <a:themeElements>
    <a:clrScheme name="E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E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</TotalTime>
  <Words>10</Words>
  <Application>Microsoft Macintosh PowerPoint</Application>
  <PresentationFormat>Geniş Ekran</PresentationFormat>
  <Paragraphs>8</Paragraphs>
  <Slides>8</Slides>
  <Notes>0</Notes>
  <HiddenSlides>0</HiddenSlides>
  <MMClips>7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2" baseType="lpstr">
      <vt:lpstr>Tw Cen MT</vt:lpstr>
      <vt:lpstr>Tw Cen MT Condensed</vt:lpstr>
      <vt:lpstr>Wingdings 3</vt:lpstr>
      <vt:lpstr>Entegral</vt:lpstr>
      <vt:lpstr>QuANTUM CHESS</vt:lpstr>
      <vt:lpstr>Entrance </vt:lpstr>
      <vt:lpstr>SUPERPOSITION</vt:lpstr>
      <vt:lpstr>PowerPoint Sunusu</vt:lpstr>
      <vt:lpstr>ENTANGLEMENT</vt:lpstr>
      <vt:lpstr>TUNNELING</vt:lpstr>
      <vt:lpstr>SWAP</vt:lpstr>
      <vt:lpstr>SURRENDER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CHESS</dc:title>
  <dc:creator>Microsoft Office Kullanıcısı</dc:creator>
  <cp:lastModifiedBy>Microsoft Office Kullanıcısı</cp:lastModifiedBy>
  <cp:revision>3</cp:revision>
  <dcterms:created xsi:type="dcterms:W3CDTF">2017-12-19T20:43:49Z</dcterms:created>
  <dcterms:modified xsi:type="dcterms:W3CDTF">2017-12-19T20:54:53Z</dcterms:modified>
</cp:coreProperties>
</file>